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2" r:id="rId15"/>
    <p:sldId id="275" r:id="rId16"/>
  </p:sldIdLst>
  <p:sldSz cx="12192000" cy="6858000"/>
  <p:notesSz cx="6858000" cy="9144000"/>
  <p:embeddedFontLst>
    <p:embeddedFont>
      <p:font typeface="Bahnschrift" panose="020B0502040204020203" pitchFamily="34" charset="0"/>
      <p:regular r:id="rId17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5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F472-8D5C-40AD-BC00-2C771172271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0174-89AD-4C9B-8EC8-D5596052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audio" Target="../media/media2.m4a"/><Relationship Id="rId16" Type="http://schemas.openxmlformats.org/officeDocument/2006/relationships/slide" Target="slide9.xml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jpg"/><Relationship Id="rId15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6" y="268011"/>
            <a:ext cx="7924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</a:p>
          <a:p>
            <a:r>
              <a:rPr lang="ru-RU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«ВМЕСТЕ ТЫ И Я»</a:t>
            </a:r>
            <a:endParaRPr lang="ru-RU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76" y="3130333"/>
            <a:ext cx="1485360" cy="1485360"/>
          </a:xfrm>
          <a:prstGeom prst="rect">
            <a:avLst/>
          </a:prstGeom>
        </p:spPr>
      </p:pic>
      <p:pic>
        <p:nvPicPr>
          <p:cNvPr id="4" name="Muse - Supermassive Black Hole (минусовка)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655" y="387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3465" y="2046367"/>
            <a:ext cx="10689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ПУСТЬ НАШ ГОРОД БУДЕТ ЧИСТЫМ,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БУДУТ КЛУМБЫ И ЦВЕТЫ.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ЧТОБЫ БЫЛО ВСЕ КРАСИВО,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ВЫХОДИ ПОМОЧЬ И ТЫ!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32564" y="437390"/>
            <a:ext cx="4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2239944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622" y="2055562"/>
            <a:ext cx="10689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НА ЗЛАТОМ КРЫЛЬЦЕ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СИДЕЛИ: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МИШКИ ГАММИ, ТОМ И ДЖЕРИ,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НО СЕЙЧАС ВСЕ НЕ О ТОМ,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МУСОР С ПЛЯЖЕЙ СОБЕРЕМ!</a:t>
            </a:r>
          </a:p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7553" y="445084"/>
            <a:ext cx="47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2759570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123" y="1996996"/>
            <a:ext cx="11177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СТЕКЛО, БУМАГА, ПЛАСТИК, СПИЦА?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К СОРТИРОВКЕ МЫ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СРЕМИМСЯ.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ДЕНЬ ОКРУЖАЮЩЕЙ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СРЕДЫ,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В АКЦИИ НАМ ПОМОГИ!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72603" y="446394"/>
            <a:ext cx="682772" cy="50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10</a:t>
            </a:r>
            <a:endParaRPr lang="ru-RU" sz="2700" b="1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4003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1805" y="2053462"/>
            <a:ext cx="10689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ДО, РЕ, МИ, ФА, СОЛЬ, ЛЯ, СИ,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НОТЫ ТЫ НАМ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ПОВТОРИ.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ФА, МИ, РЕ, ДО, СОЛЬ, ЛЯ, СИ,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МУСОР В УРНУ ОТНЕСИ!</a:t>
            </a:r>
          </a:p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17574" y="448335"/>
            <a:ext cx="44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11</a:t>
            </a:r>
            <a:endParaRPr lang="ru-RU" sz="2700" b="1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61536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622" y="2037629"/>
            <a:ext cx="10689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ПРИРОДУ НУЖНО УВАЖАТЬ,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ЗАСОРЯТЬ, НЕ ОБИЖАТЬ.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ЗЕМЛЯ ДЛЯ НАС-РОДИМЫЙ ДОМ,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ВСЕГДА ПУСТЬ ЧИСТО БУДЕТ В НЕМ!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87593" y="451954"/>
            <a:ext cx="54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12</a:t>
            </a:r>
            <a:endParaRPr lang="ru-RU" sz="2700" b="1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17276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6" y="268011"/>
            <a:ext cx="7924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</a:p>
          <a:p>
            <a:r>
              <a:rPr lang="ru-RU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«ВМЕСТЕ ТЫ И Я»</a:t>
            </a:r>
            <a:endParaRPr lang="ru-RU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76" y="3130333"/>
            <a:ext cx="1485360" cy="1485360"/>
          </a:xfrm>
          <a:prstGeom prst="rect">
            <a:avLst/>
          </a:prstGeom>
        </p:spPr>
      </p:pic>
      <p:pic>
        <p:nvPicPr>
          <p:cNvPr id="4" name="Muse - Supermassive Black Hole (минусовка)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655" y="387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52400"/>
            <a:ext cx="792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ЭКО-ИГРА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2" y="1707015"/>
            <a:ext cx="1357746" cy="1398001"/>
          </a:xfrm>
          <a:prstGeom prst="rect">
            <a:avLst/>
          </a:prstGeom>
        </p:spPr>
      </p:pic>
      <p:sp>
        <p:nvSpPr>
          <p:cNvPr id="46" name="TextBox 45">
            <a:hlinkClick r:id="rId7" action="ppaction://hlinksldjump"/>
          </p:cNvPr>
          <p:cNvSpPr txBox="1"/>
          <p:nvPr/>
        </p:nvSpPr>
        <p:spPr>
          <a:xfrm>
            <a:off x="1918741" y="2144405"/>
            <a:ext cx="69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1</a:t>
            </a:r>
            <a:endParaRPr lang="ru-RU" sz="2800" b="1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7" name="Рисунок 5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26" y="152400"/>
            <a:ext cx="438888" cy="43888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10" y="1715946"/>
            <a:ext cx="1357746" cy="1398001"/>
          </a:xfrm>
          <a:prstGeom prst="rect">
            <a:avLst/>
          </a:prstGeom>
        </p:spPr>
      </p:pic>
      <p:sp>
        <p:nvSpPr>
          <p:cNvPr id="73" name="TextBox 72">
            <a:hlinkClick r:id="rId11" action="ppaction://hlinksldjump"/>
          </p:cNvPr>
          <p:cNvSpPr txBox="1"/>
          <p:nvPr/>
        </p:nvSpPr>
        <p:spPr>
          <a:xfrm>
            <a:off x="3357797" y="2144405"/>
            <a:ext cx="49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2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28" y="1728126"/>
            <a:ext cx="1357746" cy="1398001"/>
          </a:xfrm>
          <a:prstGeom prst="rect">
            <a:avLst/>
          </a:prstGeom>
        </p:spPr>
      </p:pic>
      <p:sp>
        <p:nvSpPr>
          <p:cNvPr id="76" name="TextBox 75">
            <a:hlinkClick r:id="rId12" action="ppaction://hlinksldjump"/>
          </p:cNvPr>
          <p:cNvSpPr txBox="1"/>
          <p:nvPr/>
        </p:nvSpPr>
        <p:spPr>
          <a:xfrm>
            <a:off x="4840162" y="2153336"/>
            <a:ext cx="5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3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10" y="3105016"/>
            <a:ext cx="1357746" cy="1398001"/>
          </a:xfrm>
          <a:prstGeom prst="rect">
            <a:avLst/>
          </a:prstGeom>
        </p:spPr>
      </p:pic>
      <p:sp>
        <p:nvSpPr>
          <p:cNvPr id="79" name="TextBox 78">
            <a:hlinkClick r:id="rId13" action="ppaction://hlinksldjump"/>
          </p:cNvPr>
          <p:cNvSpPr txBox="1"/>
          <p:nvPr/>
        </p:nvSpPr>
        <p:spPr>
          <a:xfrm>
            <a:off x="3318396" y="3541108"/>
            <a:ext cx="40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4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28" y="3139889"/>
            <a:ext cx="1357746" cy="1398001"/>
          </a:xfrm>
          <a:prstGeom prst="rect">
            <a:avLst/>
          </a:prstGeom>
        </p:spPr>
      </p:pic>
      <p:sp>
        <p:nvSpPr>
          <p:cNvPr id="82" name="TextBox 81">
            <a:hlinkClick r:id="rId14" action="ppaction://hlinksldjump"/>
          </p:cNvPr>
          <p:cNvSpPr txBox="1"/>
          <p:nvPr/>
        </p:nvSpPr>
        <p:spPr>
          <a:xfrm>
            <a:off x="4839244" y="3563095"/>
            <a:ext cx="643126" cy="52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5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46" y="3139889"/>
            <a:ext cx="1357746" cy="1398001"/>
          </a:xfrm>
          <a:prstGeom prst="rect">
            <a:avLst/>
          </a:prstGeom>
        </p:spPr>
      </p:pic>
      <p:sp>
        <p:nvSpPr>
          <p:cNvPr id="85" name="TextBox 84">
            <a:hlinkClick r:id="rId15" action="ppaction://hlinksldjump"/>
          </p:cNvPr>
          <p:cNvSpPr txBox="1"/>
          <p:nvPr/>
        </p:nvSpPr>
        <p:spPr>
          <a:xfrm>
            <a:off x="6326873" y="3577279"/>
            <a:ext cx="40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6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5" y="4532045"/>
            <a:ext cx="1357746" cy="1398001"/>
          </a:xfrm>
          <a:prstGeom prst="rect">
            <a:avLst/>
          </a:prstGeom>
        </p:spPr>
      </p:pic>
      <p:sp>
        <p:nvSpPr>
          <p:cNvPr id="88" name="TextBox 87">
            <a:hlinkClick r:id="rId16" action="ppaction://hlinksldjump"/>
          </p:cNvPr>
          <p:cNvSpPr txBox="1"/>
          <p:nvPr/>
        </p:nvSpPr>
        <p:spPr>
          <a:xfrm>
            <a:off x="4849745" y="4968194"/>
            <a:ext cx="47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7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90" y="4534533"/>
            <a:ext cx="1343295" cy="1398001"/>
          </a:xfrm>
          <a:prstGeom prst="rect">
            <a:avLst/>
          </a:prstGeom>
        </p:spPr>
      </p:pic>
      <p:sp>
        <p:nvSpPr>
          <p:cNvPr id="91" name="TextBox 90">
            <a:hlinkClick r:id="rId17" action="ppaction://hlinksldjump"/>
          </p:cNvPr>
          <p:cNvSpPr txBox="1"/>
          <p:nvPr/>
        </p:nvSpPr>
        <p:spPr>
          <a:xfrm>
            <a:off x="6314575" y="4971923"/>
            <a:ext cx="63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8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86" y="4537889"/>
            <a:ext cx="1357746" cy="1398001"/>
          </a:xfrm>
          <a:prstGeom prst="rect">
            <a:avLst/>
          </a:prstGeom>
        </p:spPr>
      </p:pic>
      <p:sp>
        <p:nvSpPr>
          <p:cNvPr id="94" name="TextBox 93">
            <a:hlinkClick r:id="rId18" action="ppaction://hlinksldjump"/>
          </p:cNvPr>
          <p:cNvSpPr txBox="1"/>
          <p:nvPr/>
        </p:nvSpPr>
        <p:spPr>
          <a:xfrm>
            <a:off x="7826555" y="4958978"/>
            <a:ext cx="49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dirty="0">
                <a:ln>
                  <a:noFill/>
                </a:ln>
              </a:rPr>
              <a:t>9</a:t>
            </a:r>
          </a:p>
        </p:txBody>
      </p:sp>
      <p:pic>
        <p:nvPicPr>
          <p:cNvPr id="3" name="фонов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8169" y="1176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882"/>
      </p:ext>
    </p:extLst>
  </p:cSld>
  <p:clrMapOvr>
    <a:masterClrMapping/>
  </p:clrMapOvr>
  <p:transition spd="slow">
    <p:push dir="u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606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73" grpId="0"/>
      <p:bldP spid="76" grpId="0"/>
      <p:bldP spid="79" grpId="0"/>
      <p:bldP spid="82" grpId="0"/>
      <p:bldP spid="85" grpId="0"/>
      <p:bldP spid="88" grpId="0"/>
      <p:bldP spid="91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2882" y="2009920"/>
            <a:ext cx="9026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РАЗ, ДВА, ТРИ, ЧЕТЫРЕ,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ПЯТЬ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ЦИФРЫ ПРОСТО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ПОВТОРЯТЬ: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ПО-ТАТАРСКИ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ПОВТОРИШЬ?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БЕР ИКЕ ОЧ ДУРТ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БИШ!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 </a:t>
            </a:r>
            <a:r>
              <a:rPr lang="ru-RU" sz="54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РАЗМИНКА</a:t>
            </a:r>
            <a:endParaRPr lang="ru-RU" sz="4400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74582" y="437390"/>
            <a:ext cx="41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1</a:t>
            </a:r>
            <a:endParaRPr lang="ru-RU" sz="2800" b="1" dirty="0">
              <a:solidFill>
                <a:sysClr val="windowText" lastClr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49129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11"/>
                            </p:stCondLst>
                            <p:childTnLst>
                              <p:par>
                                <p:cTn id="29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6331" y="2018284"/>
            <a:ext cx="9776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У НАС У ВСЕХ ОДНА ПЛАНЕТА-ДРУГОЙ ТАКОЙ НА СВЕТЕ НЕТУ!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ПОГУБИТЕ ЗЕМЛЮ ЛЮДИ!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У НАС ДРУГОЙ ЗЕМЛИ НЕ БУДЕТ!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28847" y="437390"/>
            <a:ext cx="36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8890752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11"/>
                            </p:stCondLst>
                            <p:childTnLst>
                              <p:par>
                                <p:cTn id="29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8622" y="2004429"/>
            <a:ext cx="10082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ТЫ, ДАВАЙ-КА,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ГРУСТИ,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ПОБЫСТРЕЕ ПОВТОРИ: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«НАМ ПЛАНЕТУ НАШУ ЖАЛКО: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ХОТИМ МЫ ЖИТЬ НА СВАЛКЕ!»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4759" y="437390"/>
            <a:ext cx="51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7005708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8968" y="2099469"/>
            <a:ext cx="10598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ЗЕМЛЮ НА СЛОВАХ ЛЮБЯ,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ЧЕЛОВЕК, НАЧНИ С СЕБЯ!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НА ЗЕМЛЮ МУСОР НЕ БРОСАТЬ: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ТЫ САМ СКАЗАЛ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:»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ЗЕМЛЯ НАМ-МАТЬ!»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19164" y="437390"/>
            <a:ext cx="47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0527879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99469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ТЫ НА ПРИРОДЕ ОТДЫХАЙ,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НО ЗА СОБОЮ УБИРАЙ,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ЧТОБ ПРАВНУК ТВОЙ НЕ НАСТУПИЛ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НА ТО СТЕКЛО, ЧТО ТЫ РАЗБИЛ!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4759" y="437390"/>
            <a:ext cx="46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1157628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0652" y="2049140"/>
            <a:ext cx="9331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АЛЬДЕГИД, ГРАФИТ, ПЛАСТИД,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САПРОФИТ, ТЕРМИТ, СУЛЬФИД,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АППЕТИТ, ОТИТ, БАНДИТ.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СЛУШАЙ,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ТОЛЬКО БЕЗ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ОБИД!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4759" y="437390"/>
            <a:ext cx="44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1129531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3465" y="1977884"/>
            <a:ext cx="10689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ЖИВОТНЫЕ, ДЕРЕВЬЯ, ТРАВЫ-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ВСЕХ ПОРОДИЛА МАТЬ-ЗЕМЛЯ.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И ВСЕ НА ЖИЗНЬ ИМЕЮТ ПРАВО,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ТАКОЕ ЖЕ, КАК ТЫ И Я!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ЭКО-ИГРА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" y="942601"/>
            <a:ext cx="653634" cy="65363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68" y="5642980"/>
            <a:ext cx="1449432" cy="1449432"/>
          </a:xfrm>
          <a:prstGeom prst="rect">
            <a:avLst/>
          </a:prstGeom>
        </p:spPr>
      </p:pic>
      <p:pic>
        <p:nvPicPr>
          <p:cNvPr id="2" name="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363" y="1794669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4" y="0"/>
            <a:ext cx="1357746" cy="139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62544" y="437390"/>
            <a:ext cx="4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7356387"/>
      </p:ext>
    </p:extLst>
  </p:cSld>
  <p:clrMapOvr>
    <a:masterClrMapping/>
  </p:clrMapOvr>
  <p:transition spd="slow" advClick="0">
    <p:comb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11"/>
                            </p:stCondLst>
                            <p:childTnLst>
                              <p:par>
                                <p:cTn id="13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uiExpand="1"/>
      <p:bldP spid="7" grpId="1"/>
      <p:bldP spid="7" grpId="2"/>
      <p:bldP spid="7" grpId="3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339</Words>
  <Application>Microsoft Office PowerPoint</Application>
  <PresentationFormat>Широкоэкранный</PresentationFormat>
  <Paragraphs>86</Paragraphs>
  <Slides>15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Bahnschrift</vt:lpstr>
      <vt:lpstr>Arial</vt:lpstr>
      <vt:lpstr>Arial Rounded MT Bold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2022-02-18T16:01:43Z</dcterms:created>
  <dcterms:modified xsi:type="dcterms:W3CDTF">2024-02-14T13:02:01Z</dcterms:modified>
</cp:coreProperties>
</file>